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6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85A3-D55B-F542-E3FA-2181E1187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CC6DA-27D4-B5FF-7849-65B1DC593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B1AD4-6A02-8827-717E-30AB6C36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822E5-E9C0-C0AC-646A-E7C4AB234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D6FD7-2672-1901-6445-D405DC3CD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5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0C892-FCC3-6925-57AD-114946AA4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48BC0-590B-668B-C9B5-7B3C58DC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BACD1-8D47-FE35-85D2-E57A3399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DD43-6A54-774F-D83E-6B8CD5E51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69515-06FE-610A-ED2A-E1550CB0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6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AB3A8-FFBF-29E2-6083-6982C0BF9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74FC80-884E-12BB-DEB2-E7A85A41E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26E1F-ABBC-5816-1DA6-18B2D754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834ED-5A3F-76A5-DE69-9DB8B9E25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90269-1B31-A662-7BAC-470972D0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9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2ED8-EBA6-1EFC-77AB-B7F5C031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B67E7-5778-6485-C021-EA75B9B90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617FE-3950-E220-1E2E-B60641EF3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ADD74-EE68-8A3D-4A45-9612D65CE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4802D-B59C-A072-6B53-84967DC8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4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EB3B-7723-EB1A-02AB-CE0D1734C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095CE-E4AE-A53B-2B2D-5B95EABF9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78696-AF72-E991-C077-5B95A56AF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B8846-4C33-5CD0-049A-98C022D9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ACF91-2344-DA8A-A160-0173CBDB9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9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D0CF-7742-2608-A6E6-3D979E2D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AEA9-9E1D-8271-990E-DEFDFD8AB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E54A3-88A0-4E82-7092-D0FA120EB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6346B-5C09-B7C6-8942-8E2E2D70F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1DA21-D861-12A8-A8D9-6E9FDE74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E5CF6B-F0D8-AF1C-F18A-BE2C6827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EA76-71AC-C5FA-2BBE-7D03B9DCE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C6F63-F405-BD2F-C830-16280A775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82F81-DFAD-1865-BCE0-CD89D1B64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116CF-80E0-300E-7E86-1B39949BC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6BB87E-6735-2EA3-FE56-4E00D6D44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83583-E06E-7DD1-B0DD-3166E7568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23BB3B-FF5A-E6D3-68E0-3800D8BD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F4DC3-696A-CD77-97D3-E678BDC6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0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82D22-2219-BFE1-4609-45D290A38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7A425-F77E-F190-8146-E9F0E0D2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4E4C9-1EAB-AB57-7A40-EACEC0D3D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AE2193-1C0F-F816-A13E-ACCE2740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2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36A91-62FE-F93C-F834-71E2727A7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B7803-FD73-93CA-4E36-526F206F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68FC3-4AC4-5676-4062-A8ECAA2A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21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2E006-2B19-1F04-1684-D6CEB3FEA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29118-D051-B429-1887-EE5F6651B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CA3CE-A67D-D9AF-3197-9F0581D90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97A98D-D23D-5009-EB82-0F0BEB8D0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3A0C0-DB0E-ED30-BDEE-AD6BE1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38E28-1B5F-B4AD-F6AB-C6AD7E27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7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6B34-032D-ADAE-7998-7A75D103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F660E8-5921-ADC5-742D-C8E6BC5DA4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5C748-EAE3-0740-F3FE-B6059D979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F85AF-F4E5-E831-5F52-EAA0F157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BDD44-D3F8-98C4-43BB-9B961BD9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10B1C-F84C-F3EB-EFBC-0C6C6981E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5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3AC4B9-5279-75B6-62CA-8EE4AD73D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6B768-BB96-1D40-8610-5269FD022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04C33-7A3C-A033-EF83-C6A369C64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62E36B-720F-42C9-B123-67D3875D3973}" type="datetimeFigureOut">
              <a:rPr lang="en-US" smtClean="0"/>
              <a:t>10/12/2025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2A85-66C5-B02E-8F66-D4AC79EB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5EDB-2355-7955-69C4-7BF776784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3C4626-3993-498B-BFDB-6B7944ADA1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643D6-92C1-A487-BD87-D643E1BC3E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064887" y="63500"/>
            <a:ext cx="2090801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FFFF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document is classified as Internal - داخلي </a:t>
            </a:r>
          </a:p>
        </p:txBody>
      </p:sp>
    </p:spTree>
    <p:extLst>
      <p:ext uri="{BB962C8B-B14F-4D97-AF65-F5344CB8AC3E}">
        <p14:creationId xmlns:p14="http://schemas.microsoft.com/office/powerpoint/2010/main" val="77580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9CD1A-A339-2C8F-791A-BD619E81F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07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962409-3949-022F-FF7C-90ACD5AE6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06982"/>
            <a:ext cx="10905066" cy="384403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5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B311FA-C326-EB50-5F40-204D919B5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84078"/>
            <a:ext cx="10905066" cy="288984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2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7F7DC6-4A34-EAE9-9100-00784BA2C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865566"/>
            <a:ext cx="5158783" cy="490084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453496-EDC9-8F4E-3C09-148496760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03" y="889870"/>
            <a:ext cx="4821125" cy="48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0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" name="Isosceles Triangle 10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8A13AA2-EF2D-42E3-D10A-80034F6B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6476"/>
            <a:ext cx="10905066" cy="4365047"/>
          </a:xfrm>
          <a:prstGeom prst="rect">
            <a:avLst/>
          </a:prstGeom>
          <a:ln>
            <a:noFill/>
          </a:ln>
        </p:spPr>
      </p:pic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EF5979-9C9A-5A76-CD15-F0402E6661F4}"/>
              </a:ext>
            </a:extLst>
          </p:cNvPr>
          <p:cNvSpPr txBox="1"/>
          <p:nvPr/>
        </p:nvSpPr>
        <p:spPr>
          <a:xfrm>
            <a:off x="1501664" y="323146"/>
            <a:ext cx="41401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31333F"/>
                </a:solidFill>
                <a:effectLst/>
                <a:latin typeface="Source Sans"/>
              </a:rPr>
              <a:t>📋 Brand Summary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7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2E4DB-512D-53C2-24E7-6AD697996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5" y="643467"/>
            <a:ext cx="8878190" cy="5571065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5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89699B-195F-A2B8-2F1D-05091C2FF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84521"/>
            <a:ext cx="10905066" cy="528895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BA42B4-47E1-4787-53DB-31EA88C43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11784"/>
            <a:ext cx="10905066" cy="523443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88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290262-C4E3-369D-24B2-F671E78CE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106760"/>
            <a:ext cx="10905066" cy="264447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1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72A9E-36C1-47E2-E0E3-BBEFBE6BD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29664"/>
            <a:ext cx="10905066" cy="359867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EA2668-5192-C3CB-5373-A8A8BD495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752345"/>
            <a:ext cx="10905066" cy="335330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4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01318-C55E-5F76-6E38-5791CA6F2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5249"/>
            <a:ext cx="10905066" cy="4307500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47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867915-3D67-AF6E-8B40-F5EF76C2F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98042"/>
            <a:ext cx="10905066" cy="466191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13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5727D8-8FF5-C894-AFD8-B26AAE238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599606"/>
            <a:ext cx="10905066" cy="165878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1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AA014-9F3F-8A86-5F98-34701EBCF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EB17C2-6DA1-7948-A3EF-39A5084CE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24861"/>
            <a:ext cx="10905066" cy="2208276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73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AA806-3182-BA66-F4C1-46EE34296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72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35B8-EFCD-4D63-0487-9160C4BC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635F-4F9C-57A8-2131-B5377893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5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3596-2CFD-95DB-621B-85868B78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9251A-CC1C-53F2-8CD9-B4FEDE943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00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C54F6-3D87-6739-8D38-8680818D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00E43-C4DA-1CA3-AF1F-F28E1E36F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785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29EED-AA98-6B45-66DF-FA4ED58E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C68E5-CC8D-FB35-824D-21C821200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08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3BDB-04A9-910C-4B86-E6226622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3A450-117D-9437-85D7-08D2668C8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6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E79E040-050D-70E8-87F8-C42E23773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  <a:ln>
            <a:noFill/>
          </a:ln>
        </p:spPr>
      </p:pic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51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AABD-D67B-A7ED-89CD-E4B853A7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490E9-4935-2DC8-B77D-E2A0BB43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9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DD0433-9238-6314-F7F7-7F11D0773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61396"/>
            <a:ext cx="10905066" cy="3135206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04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F0BC2-8550-6177-9FCC-4250F4E9C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57148"/>
            <a:ext cx="10905066" cy="4743702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9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D747B-0ED4-D340-5171-81C2D8362B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02290"/>
            <a:ext cx="10905066" cy="305341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49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91EE4B-B2FA-9E70-5588-4351BAF03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48097"/>
            <a:ext cx="10905066" cy="4961804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50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19E6A2-154C-CFE2-0BEE-2C4533388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847765"/>
            <a:ext cx="10905066" cy="3162468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89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49D19D-BA2A-D55F-181A-4F11FE614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524" y="1480837"/>
            <a:ext cx="99808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90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7ac6006-bfcd-42dd-ab25-4e334625e77c}" enabled="1" method="Standard" siteId="{94284066-f21c-410a-98f6-52cba42c94db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4</Words>
  <Application>Microsoft Office PowerPoint</Application>
  <PresentationFormat>Widescreen</PresentationFormat>
  <Paragraphs>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Calibri</vt:lpstr>
      <vt:lpstr>Source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Nour Eldin Mohamed Elsayed</dc:creator>
  <cp:lastModifiedBy>Nour Eldin Mohamed Elsayed</cp:lastModifiedBy>
  <cp:revision>5</cp:revision>
  <dcterms:created xsi:type="dcterms:W3CDTF">2025-10-12T09:32:00Z</dcterms:created>
  <dcterms:modified xsi:type="dcterms:W3CDTF">2025-10-13T06:47:10Z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This document is classified as Internal - داخلي </vt:lpwstr>
  </property>
</Properties>
</file>